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handoutMasterIdLst>
    <p:handoutMasterId r:id="rId17"/>
  </p:handoutMasterIdLst>
  <p:sldIdLst>
    <p:sldId id="360" r:id="rId2"/>
    <p:sldId id="355" r:id="rId3"/>
    <p:sldId id="356" r:id="rId4"/>
    <p:sldId id="357" r:id="rId5"/>
    <p:sldId id="351" r:id="rId6"/>
    <p:sldId id="361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305" r:id="rId15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323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030B3F5-AFBF-D374-EEE1-E3040C99E51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A Study Of The Psalms (42)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98582A-CE2E-55E7-9800-F0EDE0CDC9A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209" y="0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9/25/2022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0EF8EB-DCC2-47CA-6085-EEDB7C184A7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653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8B0E7A-6DD8-C203-830B-9A9762A34D9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209" y="9120653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 anchor="b"/>
          <a:lstStyle>
            <a:lvl1pPr algn="r">
              <a:defRPr sz="1200"/>
            </a:lvl1pPr>
          </a:lstStyle>
          <a:p>
            <a:fld id="{AD7D1E45-FD19-4A8E-9F39-47B20EC41F13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7890591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/>
          <a:lstStyle>
            <a:lvl1pPr algn="l">
              <a:defRPr sz="1200"/>
            </a:lvl1pPr>
          </a:lstStyle>
          <a:p>
            <a:r>
              <a:rPr lang="en-US"/>
              <a:t>Class – A Study Of The Psalms (42)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209" y="0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/>
          <a:lstStyle>
            <a:lvl1pPr algn="r">
              <a:defRPr sz="1200"/>
            </a:lvl1pPr>
          </a:lstStyle>
          <a:p>
            <a:r>
              <a:rPr lang="en-US"/>
              <a:t>9/25/2022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790" tIns="46895" rIns="93790" bIns="4689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0867" y="4620395"/>
            <a:ext cx="5853468" cy="3781062"/>
          </a:xfrm>
          <a:prstGeom prst="rect">
            <a:avLst/>
          </a:prstGeom>
        </p:spPr>
        <p:txBody>
          <a:bodyPr vert="horz" lIns="93790" tIns="46895" rIns="93790" bIns="4689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653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209" y="9120653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 anchor="b"/>
          <a:lstStyle>
            <a:lvl1pPr algn="r">
              <a:defRPr sz="1200"/>
            </a:lvl1pPr>
          </a:lstStyle>
          <a:p>
            <a:fld id="{EE005143-30D1-4241-B581-86EBED7110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80336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318651-E20A-425D-91E5-C1AA275041C0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9DC6FF2-3E6B-45C9-84FC-CDF19D9AE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7072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318651-E20A-425D-91E5-C1AA275041C0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DC6FF2-3E6B-45C9-84FC-CDF19D9AE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829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318651-E20A-425D-91E5-C1AA275041C0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DC6FF2-3E6B-45C9-84FC-CDF19D9AE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15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318651-E20A-425D-91E5-C1AA275041C0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DC6FF2-3E6B-45C9-84FC-CDF19D9AE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057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318651-E20A-425D-91E5-C1AA275041C0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89DC6FF2-3E6B-45C9-84FC-CDF19D9AE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6403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318651-E20A-425D-91E5-C1AA275041C0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DC6FF2-3E6B-45C9-84FC-CDF19D9AE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521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318651-E20A-425D-91E5-C1AA275041C0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DC6FF2-3E6B-45C9-84FC-CDF19D9AE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139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318651-E20A-425D-91E5-C1AA275041C0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DC6FF2-3E6B-45C9-84FC-CDF19D9AE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131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318651-E20A-425D-91E5-C1AA275041C0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DC6FF2-3E6B-45C9-84FC-CDF19D9AE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385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318651-E20A-425D-91E5-C1AA275041C0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DC6FF2-3E6B-45C9-84FC-CDF19D9AE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116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318651-E20A-425D-91E5-C1AA275041C0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89DC6FF2-3E6B-45C9-84FC-CDF19D9AE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636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A318651-E20A-425D-91E5-C1AA275041C0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9DC6FF2-3E6B-45C9-84FC-CDF19D9AE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039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biblia.com/bible/nkjv/Gen%2014.12-17" TargetMode="External"/><Relationship Id="rId2" Type="http://schemas.openxmlformats.org/officeDocument/2006/relationships/hyperlink" Target="http://biblia.com/bible/nkjv/Gen%2014.1-1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biblia.com/bible/nkjv/Gen%2014.20b" TargetMode="External"/><Relationship Id="rId5" Type="http://schemas.openxmlformats.org/officeDocument/2006/relationships/hyperlink" Target="http://biblia.com/bible/nkjv/Gen%2014.19" TargetMode="External"/><Relationship Id="rId4" Type="http://schemas.openxmlformats.org/officeDocument/2006/relationships/hyperlink" Target="http://biblia.com/bible/nkjv/Gen%2014.18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3E15FF1-0F03-7E2D-FB24-A3A02FCD8E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9670" y="5896465"/>
            <a:ext cx="6400800" cy="584775"/>
          </a:xfrm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September 25, 2022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61B9E0-4F14-B5FC-DFDA-726DD847D2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863916"/>
            <a:ext cx="8229600" cy="754053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Psalms 22 – A Messianic Prophecy</a:t>
            </a:r>
          </a:p>
        </p:txBody>
      </p:sp>
    </p:spTree>
    <p:extLst>
      <p:ext uri="{BB962C8B-B14F-4D97-AF65-F5344CB8AC3E}">
        <p14:creationId xmlns:p14="http://schemas.microsoft.com/office/powerpoint/2010/main" val="6139889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AE79E-9709-4F64-BA9E-81608062E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7243" y="402371"/>
            <a:ext cx="7955280" cy="1384995"/>
          </a:xfrm>
        </p:spPr>
        <p:txBody>
          <a:bodyPr>
            <a:spAutoFit/>
          </a:bodyPr>
          <a:lstStyle/>
          <a:p>
            <a:r>
              <a:rPr lang="en-US" sz="4500" b="1" dirty="0">
                <a:solidFill>
                  <a:schemeClr val="tx1"/>
                </a:solidFill>
              </a:rPr>
              <a:t>Ascension to the Throne </a:t>
            </a:r>
            <a:br>
              <a:rPr lang="en-US" sz="4500" b="1" dirty="0">
                <a:solidFill>
                  <a:schemeClr val="tx1"/>
                </a:solidFill>
              </a:rPr>
            </a:br>
            <a:r>
              <a:rPr lang="en-US" sz="3600" b="1" dirty="0">
                <a:solidFill>
                  <a:schemeClr val="tx1"/>
                </a:solidFill>
              </a:rPr>
              <a:t>Daniel 7:13-14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4436B-3467-41FE-A5F1-BAA38AA32C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125" y="1924050"/>
            <a:ext cx="8133398" cy="4201150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600" dirty="0"/>
              <a:t>Psalms 110:1, </a:t>
            </a:r>
            <a:r>
              <a:rPr lang="en-US" sz="3600" i="1" dirty="0"/>
              <a:t>“Jehovah saith unto my Lord, sit thou at my right hand …”</a:t>
            </a:r>
          </a:p>
          <a:p>
            <a:pPr marL="0" indent="0">
              <a:buNone/>
            </a:pPr>
            <a:endParaRPr lang="en-US" sz="3600" dirty="0"/>
          </a:p>
          <a:p>
            <a:r>
              <a:rPr lang="en-US" sz="3600" dirty="0"/>
              <a:t>Apostolic emphasis: Fulfilled in Jesus, </a:t>
            </a:r>
            <a:br>
              <a:rPr lang="en-US" sz="3600" dirty="0"/>
            </a:br>
            <a:r>
              <a:rPr lang="en-US" sz="3600" dirty="0"/>
              <a:t>Acts 2:32-36; Ephesians 1:20-23</a:t>
            </a:r>
          </a:p>
          <a:p>
            <a:r>
              <a:rPr lang="en-US" sz="3600" dirty="0"/>
              <a:t>Christ now ruling on David’s throne, </a:t>
            </a:r>
            <a:br>
              <a:rPr lang="en-US" sz="3600" dirty="0"/>
            </a:br>
            <a:r>
              <a:rPr lang="en-US" sz="3600" dirty="0"/>
              <a:t>Psalms 132:11 (Luke 1:32-33); Acts 2:30</a:t>
            </a:r>
          </a:p>
        </p:txBody>
      </p:sp>
    </p:spTree>
    <p:extLst>
      <p:ext uri="{BB962C8B-B14F-4D97-AF65-F5344CB8AC3E}">
        <p14:creationId xmlns:p14="http://schemas.microsoft.com/office/powerpoint/2010/main" val="3416800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AE79E-9709-4F64-BA9E-81608062E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280" y="293735"/>
            <a:ext cx="8152448" cy="1384995"/>
          </a:xfrm>
        </p:spPr>
        <p:txBody>
          <a:bodyPr>
            <a:spAutoFit/>
          </a:bodyPr>
          <a:lstStyle/>
          <a:p>
            <a:r>
              <a:rPr lang="en-US" sz="4050" dirty="0">
                <a:solidFill>
                  <a:schemeClr val="tx1"/>
                </a:solidFill>
              </a:rPr>
              <a:t>“</a:t>
            </a:r>
            <a:r>
              <a:rPr lang="en-US" sz="4050" b="1" dirty="0">
                <a:solidFill>
                  <a:schemeClr val="tx1"/>
                </a:solidFill>
              </a:rPr>
              <a:t>Yahweh</a:t>
            </a:r>
            <a:r>
              <a:rPr lang="en-US" sz="4050" dirty="0">
                <a:solidFill>
                  <a:schemeClr val="tx1"/>
                </a:solidFill>
              </a:rPr>
              <a:t>” </a:t>
            </a:r>
            <a:r>
              <a:rPr lang="en-US" sz="4050" b="1" dirty="0">
                <a:solidFill>
                  <a:schemeClr val="tx1"/>
                </a:solidFill>
              </a:rPr>
              <a:t>Vanquishes Enemies (1-2)</a:t>
            </a:r>
            <a:r>
              <a:rPr lang="en-US" sz="4500" b="1" dirty="0">
                <a:solidFill>
                  <a:schemeClr val="tx1"/>
                </a:solidFill>
              </a:rPr>
              <a:t> </a:t>
            </a:r>
            <a:r>
              <a:rPr lang="en-US" sz="3600" b="1" dirty="0">
                <a:solidFill>
                  <a:schemeClr val="tx1"/>
                </a:solidFill>
              </a:rPr>
              <a:t>1 Corinthians 15:24-26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4436B-3467-41FE-A5F1-BAA38AA32C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536" y="1725867"/>
            <a:ext cx="8718293" cy="5032147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600" dirty="0"/>
              <a:t>Psalms 110:1-2, </a:t>
            </a:r>
            <a:r>
              <a:rPr lang="en-US" sz="3600" i="1" dirty="0"/>
              <a:t>“… until I make thine enemies thy footstool. Jehovah will send forth the rod of thy strength out of Zion: rule thou in the midst of thine enemies.”</a:t>
            </a:r>
          </a:p>
          <a:p>
            <a:pPr marL="0" indent="0">
              <a:spcBef>
                <a:spcPts val="0"/>
              </a:spcBef>
              <a:buNone/>
            </a:pPr>
            <a:endParaRPr lang="en-US" sz="3600" dirty="0"/>
          </a:p>
          <a:p>
            <a:pPr>
              <a:spcBef>
                <a:spcPts val="0"/>
              </a:spcBef>
            </a:pPr>
            <a:r>
              <a:rPr lang="en-US" sz="3600" dirty="0"/>
              <a:t>All things subject to Christ, Matthew 28: 18; 1Peter 3:22 (Psalms 89:19-23, 34-37)</a:t>
            </a:r>
          </a:p>
          <a:p>
            <a:pPr>
              <a:spcBef>
                <a:spcPts val="0"/>
              </a:spcBef>
            </a:pPr>
            <a:r>
              <a:rPr lang="en-US" sz="3600" dirty="0"/>
              <a:t>Subjugation of enemies began in Acts 2</a:t>
            </a:r>
          </a:p>
          <a:p>
            <a:pPr lvl="1">
              <a:spcBef>
                <a:spcPts val="0"/>
              </a:spcBef>
            </a:pPr>
            <a:r>
              <a:rPr lang="en-US" sz="3450" dirty="0"/>
              <a:t>Power of the gospel, Romans 1:16</a:t>
            </a:r>
          </a:p>
          <a:p>
            <a:pPr lvl="1">
              <a:spcBef>
                <a:spcPts val="0"/>
              </a:spcBef>
            </a:pPr>
            <a:r>
              <a:rPr lang="en-US" sz="3450" dirty="0"/>
              <a:t>Providential rule, Revelation 19:15-16</a:t>
            </a:r>
          </a:p>
        </p:txBody>
      </p:sp>
    </p:spTree>
    <p:extLst>
      <p:ext uri="{BB962C8B-B14F-4D97-AF65-F5344CB8AC3E}">
        <p14:creationId xmlns:p14="http://schemas.microsoft.com/office/powerpoint/2010/main" val="3641647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7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47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AE79E-9709-4F64-BA9E-81608062E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7416" y="143024"/>
            <a:ext cx="8152448" cy="1384995"/>
          </a:xfrm>
        </p:spPr>
        <p:txBody>
          <a:bodyPr>
            <a:spAutoFit/>
          </a:bodyPr>
          <a:lstStyle/>
          <a:p>
            <a:r>
              <a:rPr lang="en-US" sz="4500" b="1" dirty="0">
                <a:solidFill>
                  <a:schemeClr val="tx1"/>
                </a:solidFill>
              </a:rPr>
              <a:t>Christ Rules with Authority (1-3) </a:t>
            </a:r>
            <a:r>
              <a:rPr lang="en-US" sz="3600" b="1" dirty="0">
                <a:solidFill>
                  <a:schemeClr val="tx1"/>
                </a:solidFill>
              </a:rPr>
              <a:t>Matthew 28:18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4436B-3467-41FE-A5F1-BAA38AA32C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88" y="1497586"/>
            <a:ext cx="9002599" cy="5155257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200" dirty="0"/>
              <a:t>Psalms 110:1-3, </a:t>
            </a:r>
            <a:r>
              <a:rPr lang="en-US" sz="3200" i="1" dirty="0"/>
              <a:t>“… </a:t>
            </a:r>
            <a:r>
              <a:rPr lang="en-US" sz="3200" i="1" u="sng" dirty="0"/>
              <a:t>until I make thine enemies thy footstool</a:t>
            </a:r>
            <a:r>
              <a:rPr lang="en-US" sz="3200" i="1" dirty="0"/>
              <a:t>. Jehovah will send forth the rod of thy strength out of Zion: </a:t>
            </a:r>
            <a:r>
              <a:rPr lang="en-US" sz="3200" i="1" u="sng" dirty="0"/>
              <a:t>rule thou in the midst of thine enemies</a:t>
            </a:r>
            <a:r>
              <a:rPr lang="en-US" sz="3200" i="1" dirty="0"/>
              <a:t>. Thy people </a:t>
            </a:r>
            <a:r>
              <a:rPr lang="en-US" sz="3200" i="1" u="sng" dirty="0"/>
              <a:t>offer themselves willingly</a:t>
            </a:r>
            <a:r>
              <a:rPr lang="en-US" sz="3200" i="1" dirty="0"/>
              <a:t> in the day of thy power, in holy array: out of the womb of the morning Thou hast the dew of thy youth.”</a:t>
            </a:r>
            <a:endParaRPr lang="en-US" sz="3200" b="1" dirty="0"/>
          </a:p>
          <a:p>
            <a:pPr>
              <a:spcBef>
                <a:spcPts val="0"/>
              </a:spcBef>
            </a:pPr>
            <a:r>
              <a:rPr lang="en-US" sz="3200" b="1" dirty="0"/>
              <a:t>Lord.</a:t>
            </a:r>
            <a:r>
              <a:rPr lang="en-US" sz="3200" dirty="0"/>
              <a:t> Psalms 110:1-3; cf. Hebrews 1:13, 3-7</a:t>
            </a:r>
          </a:p>
          <a:p>
            <a:pPr lvl="1">
              <a:spcBef>
                <a:spcPts val="0"/>
              </a:spcBef>
            </a:pPr>
            <a:r>
              <a:rPr lang="en-US" sz="3200" dirty="0"/>
              <a:t>Rod. Psalms 110:2 (scepter); cf. Hebrews 1:8-9; 2:7-8</a:t>
            </a:r>
          </a:p>
          <a:p>
            <a:pPr>
              <a:spcBef>
                <a:spcPts val="0"/>
              </a:spcBef>
            </a:pPr>
            <a:r>
              <a:rPr lang="en-US" sz="3200" b="1" dirty="0"/>
              <a:t>Volunteers.</a:t>
            </a:r>
            <a:r>
              <a:rPr lang="en-US" sz="3200" dirty="0"/>
              <a:t> Psalms 110:3; Acts 2:34-41</a:t>
            </a:r>
          </a:p>
          <a:p>
            <a:pPr lvl="1">
              <a:spcBef>
                <a:spcPts val="0"/>
              </a:spcBef>
            </a:pPr>
            <a:r>
              <a:rPr lang="en-US" sz="3200" dirty="0"/>
              <a:t>Reigns in the splendor of holy innocence as King of kings (110:3, 6), 1 Timothy 6:15</a:t>
            </a:r>
          </a:p>
        </p:txBody>
      </p:sp>
    </p:spTree>
    <p:extLst>
      <p:ext uri="{BB962C8B-B14F-4D97-AF65-F5344CB8AC3E}">
        <p14:creationId xmlns:p14="http://schemas.microsoft.com/office/powerpoint/2010/main" val="2182568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7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47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E1B21-4B61-40BE-990E-DE7119FED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9446" y="838118"/>
            <a:ext cx="6245108" cy="761747"/>
          </a:xfrm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500" b="1" dirty="0">
                <a:solidFill>
                  <a:schemeClr val="tx1"/>
                </a:solidFill>
              </a:rPr>
              <a:t>Christ The Priest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E17D72-938D-4078-81F7-6C003585F5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389" y="2933685"/>
            <a:ext cx="8220075" cy="2608406"/>
          </a:xfrm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Psalms 110:4</a:t>
            </a:r>
          </a:p>
          <a:p>
            <a:pPr algn="ctr"/>
            <a:r>
              <a:rPr lang="en-US" sz="4000" i="1" dirty="0">
                <a:solidFill>
                  <a:schemeClr val="tx1"/>
                </a:solidFill>
              </a:rPr>
              <a:t>“Jehovah hath sworn, and will not repent: Thou art a priest for ever after the order of Melchizedek.”</a:t>
            </a:r>
          </a:p>
        </p:txBody>
      </p:sp>
    </p:spTree>
    <p:extLst>
      <p:ext uri="{BB962C8B-B14F-4D97-AF65-F5344CB8AC3E}">
        <p14:creationId xmlns:p14="http://schemas.microsoft.com/office/powerpoint/2010/main" val="19098553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580" y="340265"/>
            <a:ext cx="7772400" cy="1369606"/>
          </a:xfrm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tx1"/>
                </a:solidFill>
              </a:rPr>
              <a:t>THE HISTORY OF MELCHIZEDEK</a:t>
            </a:r>
            <a:r>
              <a:rPr lang="en-US" b="1" dirty="0">
                <a:solidFill>
                  <a:schemeClr val="tx1"/>
                </a:solidFill>
              </a:rPr>
              <a:t> (Hebrews 7:1-3)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14" y="2005551"/>
            <a:ext cx="9002598" cy="4401205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2800" b="1" dirty="0"/>
              <a:t>THE HISTORICAL RECORD AS FOUND IN GENESIS 14</a:t>
            </a:r>
            <a:r>
              <a:rPr lang="en-US" sz="2800" dirty="0"/>
              <a:t>:</a:t>
            </a:r>
          </a:p>
          <a:p>
            <a:pPr>
              <a:spcBef>
                <a:spcPts val="0"/>
              </a:spcBef>
              <a:buNone/>
            </a:pPr>
            <a:r>
              <a:rPr lang="en-US" sz="2800" dirty="0"/>
              <a:t> 1. We first read of “The Battle Of The Kings” – </a:t>
            </a:r>
            <a:r>
              <a:rPr lang="en-US" sz="2800" b="1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Genesis. 14:1-11</a:t>
            </a:r>
            <a:endParaRPr lang="en-US" sz="2800" dirty="0"/>
          </a:p>
          <a:p>
            <a:pPr>
              <a:spcBef>
                <a:spcPts val="0"/>
              </a:spcBef>
              <a:buNone/>
            </a:pPr>
            <a:r>
              <a:rPr lang="en-US" sz="2800" dirty="0"/>
              <a:t> 2. Lot is captured, and then rescued by Abram (Abraham) – </a:t>
            </a:r>
            <a:r>
              <a:rPr lang="en-US" sz="2800" b="1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Genesis 14:12-17</a:t>
            </a:r>
            <a:endParaRPr lang="en-US" sz="2800" dirty="0"/>
          </a:p>
          <a:p>
            <a:pPr>
              <a:spcBef>
                <a:spcPts val="0"/>
              </a:spcBef>
              <a:buNone/>
            </a:pPr>
            <a:r>
              <a:rPr lang="en-US" sz="2800" dirty="0"/>
              <a:t> 3. Upon his return, Abram is met by Melchizedek – </a:t>
            </a:r>
            <a:r>
              <a:rPr lang="en-US" sz="2800" b="1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Genesis 14:18</a:t>
            </a:r>
            <a:endParaRPr lang="en-US" sz="2800" dirty="0"/>
          </a:p>
          <a:p>
            <a:pPr lvl="1">
              <a:spcBef>
                <a:spcPts val="0"/>
              </a:spcBef>
              <a:buNone/>
            </a:pPr>
            <a:r>
              <a:rPr lang="en-US" sz="2800" dirty="0"/>
              <a:t> a. Who is </a:t>
            </a:r>
            <a:r>
              <a:rPr lang="en-US" sz="2800" i="1" dirty="0"/>
              <a:t>“king of Salem” </a:t>
            </a:r>
            <a:r>
              <a:rPr lang="en-US" sz="2800" dirty="0"/>
              <a:t>(thought to be later known as Jerusalem)</a:t>
            </a:r>
          </a:p>
          <a:p>
            <a:pPr lvl="1">
              <a:spcBef>
                <a:spcPts val="0"/>
              </a:spcBef>
              <a:buNone/>
            </a:pPr>
            <a:r>
              <a:rPr lang="en-US" sz="2800" dirty="0"/>
              <a:t> b. Who is also </a:t>
            </a:r>
            <a:r>
              <a:rPr lang="en-US" sz="2800" i="1" dirty="0"/>
              <a:t>“the priest of God Most High”</a:t>
            </a:r>
          </a:p>
          <a:p>
            <a:pPr>
              <a:spcBef>
                <a:spcPts val="0"/>
              </a:spcBef>
              <a:buNone/>
            </a:pPr>
            <a:r>
              <a:rPr lang="en-US" sz="2800" dirty="0"/>
              <a:t> 4. In this meeting, two things happen …</a:t>
            </a:r>
          </a:p>
          <a:p>
            <a:pPr lvl="1">
              <a:spcBef>
                <a:spcPts val="0"/>
              </a:spcBef>
              <a:buNone/>
            </a:pPr>
            <a:r>
              <a:rPr lang="en-US" sz="2800" dirty="0"/>
              <a:t> a. Melchizedek blesses Abram (Abraham) – </a:t>
            </a:r>
            <a:r>
              <a:rPr lang="en-US" sz="2800" b="1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Genesis 14:19</a:t>
            </a:r>
            <a:endParaRPr lang="en-US" sz="2800" dirty="0"/>
          </a:p>
          <a:p>
            <a:pPr lvl="1">
              <a:spcBef>
                <a:spcPts val="0"/>
              </a:spcBef>
              <a:buNone/>
            </a:pPr>
            <a:r>
              <a:rPr lang="en-US" sz="2800" dirty="0"/>
              <a:t> b. Abram pays tithes to Melchizedek – </a:t>
            </a:r>
            <a:r>
              <a:rPr lang="en-US" sz="2800" b="1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Genesis 14:20b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24297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26526-63C3-B0F1-F714-97145298E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026" y="294254"/>
            <a:ext cx="8736584" cy="1123384"/>
          </a:xfr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Praising God For Deliverance </a:t>
            </a:r>
            <a:br>
              <a:rPr lang="en-US" sz="3200" b="1" dirty="0">
                <a:solidFill>
                  <a:schemeClr val="tx1"/>
                </a:solidFill>
              </a:rPr>
            </a:br>
            <a:r>
              <a:rPr lang="en-US" sz="3200" b="1" dirty="0">
                <a:solidFill>
                  <a:schemeClr val="tx1"/>
                </a:solidFill>
              </a:rPr>
              <a:t>– Praise for remaining with Him. Psalms 22:21-24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3A60DF-DF1D-AE24-F5AB-BE10240E3BF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616" y="1542070"/>
            <a:ext cx="8965970" cy="4832092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800" dirty="0"/>
              <a:t>Psalms 22:26-27, </a:t>
            </a:r>
            <a:r>
              <a:rPr lang="en-US" sz="2800" i="1" dirty="0"/>
              <a:t>“The meek shall eat and be satisfied; they shall praise Jehovah that seek after him: let your heart live for ever. All the ends of the earth shall remember and turn unto Jehovah; and all the kindreds of the nations shall worship before thee.”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Note: God hearkened to the afflictions of Jesus (verse 24), and as a result, those who are also afflicted will also be satisfied (verse 26). (See: 2 Corinthians 1:5; 4:10-11).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Note: All who partake of the sacrifice of Jesus receive the promise that </a:t>
            </a:r>
            <a:r>
              <a:rPr lang="en-US" sz="2800" i="1" dirty="0"/>
              <a:t>“he that eateth of this bread shall live for ever”</a:t>
            </a:r>
            <a:r>
              <a:rPr lang="en-US" sz="2800" dirty="0"/>
              <a:t> (John 6:58; 4:14).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The scope of this blessing!</a:t>
            </a:r>
            <a:r>
              <a:rPr lang="sv-SE" sz="2800" dirty="0"/>
              <a:t> (Psalms 86:9; 66:4; 67:7; Isaiah 2:2-4; Acts 13:47; </a:t>
            </a:r>
            <a:r>
              <a:rPr lang="nn-NO" sz="2800" dirty="0"/>
              <a:t>Colossians 1:6, 23; Romans 16:26; </a:t>
            </a:r>
            <a:r>
              <a:rPr lang="sv-SE" sz="2800" dirty="0"/>
              <a:t>Revelation 15:4).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35193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26526-63C3-B0F1-F714-97145298E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025" y="274638"/>
            <a:ext cx="8736585" cy="1143000"/>
          </a:xfr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Praising God For Deliverance </a:t>
            </a:r>
            <a:br>
              <a:rPr lang="en-US" sz="3200" b="1" dirty="0">
                <a:solidFill>
                  <a:schemeClr val="tx1"/>
                </a:solidFill>
              </a:rPr>
            </a:br>
            <a:r>
              <a:rPr lang="en-US" sz="3200" b="1" dirty="0">
                <a:solidFill>
                  <a:schemeClr val="tx1"/>
                </a:solidFill>
              </a:rPr>
              <a:t>– Praise for remaining with Him. Psalms 22:21-24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3A60DF-DF1D-AE24-F5AB-BE10240E3BF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61950" y="1447800"/>
            <a:ext cx="8477250" cy="1554272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000" dirty="0"/>
              <a:t>Psalms 22:28, </a:t>
            </a:r>
            <a:r>
              <a:rPr lang="en-US" sz="3000" i="1" dirty="0"/>
              <a:t>“For the kingdom is Jehovah’s; and he is the ruler over the nations.”</a:t>
            </a:r>
          </a:p>
          <a:p>
            <a:r>
              <a:rPr lang="en-US" sz="3000" dirty="0"/>
              <a:t>Daniel 7:14; cf. Psalms 139:7-12</a:t>
            </a:r>
          </a:p>
        </p:txBody>
      </p:sp>
    </p:spTree>
    <p:extLst>
      <p:ext uri="{BB962C8B-B14F-4D97-AF65-F5344CB8AC3E}">
        <p14:creationId xmlns:p14="http://schemas.microsoft.com/office/powerpoint/2010/main" val="3852507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26526-63C3-B0F1-F714-97145298E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025" y="274638"/>
            <a:ext cx="8755439" cy="1143000"/>
          </a:xfr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Praising God For Deliverance </a:t>
            </a:r>
            <a:br>
              <a:rPr lang="en-US" sz="3200" b="1" dirty="0">
                <a:solidFill>
                  <a:schemeClr val="tx1"/>
                </a:solidFill>
              </a:rPr>
            </a:br>
            <a:r>
              <a:rPr lang="en-US" sz="3200" b="1" dirty="0">
                <a:solidFill>
                  <a:schemeClr val="tx1"/>
                </a:solidFill>
              </a:rPr>
              <a:t>– Praise for remaining with Him. Psalms 22:21-24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3A60DF-DF1D-AE24-F5AB-BE10240E3BF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61950" y="1447800"/>
            <a:ext cx="8477250" cy="3016210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000" dirty="0"/>
              <a:t>Psalms 22:29, </a:t>
            </a:r>
            <a:r>
              <a:rPr lang="en-US" sz="3000" i="1" dirty="0"/>
              <a:t>“All the fat ones of the earth shall eat and worship: all they that go down to the dust shall bow before him, even he that cannot keep his soul alive.”</a:t>
            </a:r>
          </a:p>
          <a:p>
            <a:r>
              <a:rPr lang="en-US" sz="3000" i="1" dirty="0"/>
              <a:t>“Fat ones” </a:t>
            </a:r>
            <a:r>
              <a:rPr lang="en-US" sz="3000" dirty="0"/>
              <a:t>– Prosperous.</a:t>
            </a:r>
          </a:p>
          <a:p>
            <a:r>
              <a:rPr lang="en-US" sz="3000" i="1" dirty="0"/>
              <a:t>“They that go down to the dust” </a:t>
            </a:r>
            <a:r>
              <a:rPr lang="en-US" sz="3000" dirty="0"/>
              <a:t>– NONE can keep his soul alive … Luke 12:20; James 4:14</a:t>
            </a:r>
          </a:p>
        </p:txBody>
      </p:sp>
    </p:spTree>
    <p:extLst>
      <p:ext uri="{BB962C8B-B14F-4D97-AF65-F5344CB8AC3E}">
        <p14:creationId xmlns:p14="http://schemas.microsoft.com/office/powerpoint/2010/main" val="1263453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26526-63C3-B0F1-F714-97145298E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098" y="274638"/>
            <a:ext cx="8020148" cy="1143000"/>
          </a:xfr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Praising God For Deliverance </a:t>
            </a:r>
            <a:br>
              <a:rPr lang="en-US" sz="3200" b="1" dirty="0">
                <a:solidFill>
                  <a:schemeClr val="tx1"/>
                </a:solidFill>
              </a:rPr>
            </a:br>
            <a:r>
              <a:rPr lang="en-US" sz="3200" b="1" dirty="0">
                <a:solidFill>
                  <a:schemeClr val="tx1"/>
                </a:solidFill>
              </a:rPr>
              <a:t>– Submit to the rule of God. Psalms 22:25-31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3A60DF-DF1D-AE24-F5AB-BE10240E3BF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61950" y="1447800"/>
            <a:ext cx="8420100" cy="4852610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dirty="0"/>
              <a:t>Psalms 22:30-31, </a:t>
            </a:r>
            <a:r>
              <a:rPr lang="en-US" i="1" dirty="0"/>
              <a:t>“A seed shall serve him; it shall be told of the Lord unto the (next) generation. They shall come and shall declare his righteousness unto a people that shall be born, that he hath done it.”</a:t>
            </a:r>
          </a:p>
          <a:p>
            <a:r>
              <a:rPr lang="en-US" dirty="0"/>
              <a:t>He rules over the nations and has established His kingdom over all peoples of the earth.</a:t>
            </a:r>
          </a:p>
          <a:p>
            <a:r>
              <a:rPr lang="en-US" dirty="0"/>
              <a:t>Future generations will declare the glory of God.</a:t>
            </a:r>
          </a:p>
          <a:p>
            <a:r>
              <a:rPr lang="en-US" sz="4000" i="1" dirty="0"/>
              <a:t>“</a:t>
            </a:r>
            <a:r>
              <a:rPr lang="en-US" sz="4000" i="1" u="sng" dirty="0"/>
              <a:t>That he hath done it</a:t>
            </a:r>
            <a:r>
              <a:rPr lang="en-US" sz="4000" i="1" dirty="0"/>
              <a:t>.”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sz="3200" dirty="0"/>
              <a:t>That the Lord has delivered his Son from the power of death and all enemies (verses 1-24).</a:t>
            </a:r>
          </a:p>
        </p:txBody>
      </p:sp>
    </p:spTree>
    <p:extLst>
      <p:ext uri="{BB962C8B-B14F-4D97-AF65-F5344CB8AC3E}">
        <p14:creationId xmlns:p14="http://schemas.microsoft.com/office/powerpoint/2010/main" val="392184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5619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ABCA7-5E7B-4510-B397-160DC16792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250" y="1501857"/>
            <a:ext cx="8953500" cy="1492716"/>
          </a:xfrm>
          <a:solidFill>
            <a:schemeClr val="accent1"/>
          </a:solidFill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4400" dirty="0">
                <a:solidFill>
                  <a:schemeClr val="bg1"/>
                </a:solidFill>
              </a:rPr>
              <a:t>Christ:</a:t>
            </a:r>
            <a:br>
              <a:rPr lang="en-US" sz="4400" dirty="0">
                <a:solidFill>
                  <a:schemeClr val="bg1"/>
                </a:solidFill>
              </a:rPr>
            </a:br>
            <a:r>
              <a:rPr lang="en-US" sz="4400" dirty="0">
                <a:solidFill>
                  <a:schemeClr val="bg1"/>
                </a:solidFill>
              </a:rPr>
              <a:t>King, Priest, Judge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3F7419-A01D-4ECF-8676-83B4442427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7014" y="3436425"/>
            <a:ext cx="6034030" cy="707886"/>
          </a:xfrm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Psalms 110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006AB452-70A0-2A29-8DD0-C88FC73759BB}"/>
              </a:ext>
            </a:extLst>
          </p:cNvPr>
          <p:cNvSpPr txBox="1">
            <a:spLocks/>
          </p:cNvSpPr>
          <p:nvPr/>
        </p:nvSpPr>
        <p:spPr bwMode="auto">
          <a:xfrm>
            <a:off x="1389670" y="5962456"/>
            <a:ext cx="6400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rtl="0" eaLnBrk="1" fontAlgn="base" hangingPunct="1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None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fontAlgn="base" hangingPunct="1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18" charset="2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E6B1AB"/>
              </a:buClr>
              <a:buSzPct val="85000"/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SzPct val="80000"/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3200" b="1" dirty="0">
                <a:solidFill>
                  <a:schemeClr val="tx1"/>
                </a:solidFill>
              </a:rPr>
              <a:t>September 25, 2022</a:t>
            </a:r>
          </a:p>
        </p:txBody>
      </p:sp>
    </p:spTree>
    <p:extLst>
      <p:ext uri="{BB962C8B-B14F-4D97-AF65-F5344CB8AC3E}">
        <p14:creationId xmlns:p14="http://schemas.microsoft.com/office/powerpoint/2010/main" val="3041261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AE79E-9709-4F64-BA9E-81608062E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7243" y="875328"/>
            <a:ext cx="7955280" cy="1431161"/>
          </a:xfrm>
        </p:spPr>
        <p:txBody>
          <a:bodyPr>
            <a:spAutoFit/>
          </a:bodyPr>
          <a:lstStyle/>
          <a:p>
            <a:r>
              <a:rPr lang="en-US" sz="4200" b="1" dirty="0">
                <a:solidFill>
                  <a:schemeClr val="tx1"/>
                </a:solidFill>
              </a:rPr>
              <a:t>Hundreds of Old Testament Quotes in New Testament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4436B-3467-41FE-A5F1-BAA38AA32C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220" y="2422944"/>
            <a:ext cx="7955280" cy="3411190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3600" dirty="0"/>
              <a:t>Second most often: Leviticus 19:18 (7 times)</a:t>
            </a:r>
          </a:p>
          <a:p>
            <a:pPr>
              <a:lnSpc>
                <a:spcPct val="100000"/>
              </a:lnSpc>
            </a:pPr>
            <a:r>
              <a:rPr lang="en-US" sz="3600" dirty="0"/>
              <a:t>Most often: </a:t>
            </a:r>
            <a:r>
              <a:rPr lang="en-US" sz="3600" b="1" dirty="0"/>
              <a:t>Psalms 110 </a:t>
            </a:r>
            <a:r>
              <a:rPr lang="en-US" sz="3600" dirty="0"/>
              <a:t>(23 times)</a:t>
            </a:r>
          </a:p>
          <a:p>
            <a:pPr lvl="1">
              <a:lnSpc>
                <a:spcPct val="100000"/>
              </a:lnSpc>
            </a:pPr>
            <a:r>
              <a:rPr lang="en-US" sz="3300" dirty="0"/>
              <a:t>Jesus quoted and applied it to Himself, Matthew 22:41-46</a:t>
            </a:r>
          </a:p>
          <a:p>
            <a:pPr lvl="1">
              <a:lnSpc>
                <a:spcPct val="100000"/>
              </a:lnSpc>
            </a:pPr>
            <a:r>
              <a:rPr lang="en-US" sz="3300" dirty="0"/>
              <a:t>Christ subduing His enemies and blessing His faithful subjects</a:t>
            </a:r>
          </a:p>
        </p:txBody>
      </p:sp>
    </p:spTree>
    <p:extLst>
      <p:ext uri="{BB962C8B-B14F-4D97-AF65-F5344CB8AC3E}">
        <p14:creationId xmlns:p14="http://schemas.microsoft.com/office/powerpoint/2010/main" val="2777402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E1B21-4B61-40BE-990E-DE7119FED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6445" y="962004"/>
            <a:ext cx="7711110" cy="761747"/>
          </a:xfrm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500" b="1" dirty="0">
                <a:solidFill>
                  <a:schemeClr val="tx1"/>
                </a:solidFill>
              </a:rPr>
              <a:t>Christ The King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E17D72-938D-4078-81F7-6C003585F5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414" y="2459530"/>
            <a:ext cx="9002598" cy="4378122"/>
          </a:xfrm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0"/>
              </a:spcBef>
            </a:pPr>
            <a:r>
              <a:rPr lang="en-US" sz="4000" dirty="0">
                <a:solidFill>
                  <a:schemeClr val="tx1"/>
                </a:solidFill>
              </a:rPr>
              <a:t>Psalms 110:1-3, </a:t>
            </a:r>
            <a:r>
              <a:rPr lang="en-US" sz="4000" i="1" dirty="0">
                <a:solidFill>
                  <a:schemeClr val="tx1"/>
                </a:solidFill>
              </a:rPr>
              <a:t>“Jehovah saith unto my Lord</a:t>
            </a:r>
            <a:r>
              <a:rPr lang="en-US" sz="4000" i="1" u="sng" dirty="0">
                <a:solidFill>
                  <a:schemeClr val="tx1"/>
                </a:solidFill>
              </a:rPr>
              <a:t>, sit thou at my right hand, until I make thine enemies thy footstool</a:t>
            </a:r>
            <a:r>
              <a:rPr lang="en-US" sz="4000" i="1" dirty="0">
                <a:solidFill>
                  <a:schemeClr val="tx1"/>
                </a:solidFill>
              </a:rPr>
              <a:t>. Jehovah will send forth the rod of thy strength out of Zion: </a:t>
            </a:r>
            <a:r>
              <a:rPr lang="en-US" sz="4000" i="1" u="sng" dirty="0">
                <a:solidFill>
                  <a:schemeClr val="tx1"/>
                </a:solidFill>
              </a:rPr>
              <a:t>rule thou in the midst of thine enemies</a:t>
            </a:r>
            <a:r>
              <a:rPr lang="en-US" sz="4000" i="1" dirty="0">
                <a:solidFill>
                  <a:schemeClr val="tx1"/>
                </a:solidFill>
              </a:rPr>
              <a:t>. Thy people offer themselves willingly in the day of thy power, in holy array: out of the womb of the morning Thou hast the dew of thy youth.”</a:t>
            </a:r>
          </a:p>
        </p:txBody>
      </p:sp>
    </p:spTree>
    <p:extLst>
      <p:ext uri="{BB962C8B-B14F-4D97-AF65-F5344CB8AC3E}">
        <p14:creationId xmlns:p14="http://schemas.microsoft.com/office/powerpoint/2010/main" val="34060004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267</TotalTime>
  <Words>977</Words>
  <Application>Microsoft Office PowerPoint</Application>
  <PresentationFormat>On-screen Show (4:3)</PresentationFormat>
  <Paragraphs>62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Franklin Gothic Book</vt:lpstr>
      <vt:lpstr>Perpetua</vt:lpstr>
      <vt:lpstr>Wingdings 2</vt:lpstr>
      <vt:lpstr>Theme10</vt:lpstr>
      <vt:lpstr>Psalms 22 – A Messianic Prophecy</vt:lpstr>
      <vt:lpstr>Praising God For Deliverance  – Praise for remaining with Him. Psalms 22:21-24</vt:lpstr>
      <vt:lpstr>Praising God For Deliverance  – Praise for remaining with Him. Psalms 22:21-24</vt:lpstr>
      <vt:lpstr>Praising God For Deliverance  – Praise for remaining with Him. Psalms 22:21-24</vt:lpstr>
      <vt:lpstr>Praising God For Deliverance  – Submit to the rule of God. Psalms 22:25-31</vt:lpstr>
      <vt:lpstr>PowerPoint Presentation</vt:lpstr>
      <vt:lpstr>Christ: King, Priest, Judge</vt:lpstr>
      <vt:lpstr>Hundreds of Old Testament Quotes in New Testament</vt:lpstr>
      <vt:lpstr>Christ The King</vt:lpstr>
      <vt:lpstr>Ascension to the Throne  Daniel 7:13-14</vt:lpstr>
      <vt:lpstr>“Yahweh” Vanquishes Enemies (1-2) 1 Corinthians 15:24-26</vt:lpstr>
      <vt:lpstr>Christ Rules with Authority (1-3) Matthew 28:18</vt:lpstr>
      <vt:lpstr>Christ The Priest</vt:lpstr>
      <vt:lpstr>THE HISTORY OF MELCHIZEDEK (Hebrews 7:1-3)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Psalms 22 Messianic Prophecy</dc:title>
  <dc:creator>mgalloway2715@gmail.com</dc:creator>
  <cp:lastModifiedBy>Richard Lidh</cp:lastModifiedBy>
  <cp:revision>11</cp:revision>
  <cp:lastPrinted>2022-09-27T02:57:33Z</cp:lastPrinted>
  <dcterms:created xsi:type="dcterms:W3CDTF">2022-09-18T14:00:05Z</dcterms:created>
  <dcterms:modified xsi:type="dcterms:W3CDTF">2022-09-27T02:58:13Z</dcterms:modified>
</cp:coreProperties>
</file>